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7"/>
    <p:restoredTop sz="94649"/>
  </p:normalViewPr>
  <p:slideViewPr>
    <p:cSldViewPr snapToGrid="0" showGuides="1">
      <p:cViewPr>
        <p:scale>
          <a:sx n="148" d="100"/>
          <a:sy n="148" d="100"/>
        </p:scale>
        <p:origin x="1544" y="9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88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112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79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50981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854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5289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6108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17019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452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612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4516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F0F78-59BE-C14F-B935-7E3B60A4FC62}" type="datetimeFigureOut">
              <a:rPr lang="es-CL" smtClean="0"/>
              <a:t>29-04-25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2AF42-DC92-F34C-A02B-FDEF3F428C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606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0A6C604-C905-EFE3-5DDD-5219445A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13" r="75310"/>
          <a:stretch/>
        </p:blipFill>
        <p:spPr>
          <a:xfrm>
            <a:off x="382239" y="8626"/>
            <a:ext cx="1805695" cy="51435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03CFAA2-D57B-0CD5-3E00-8D46575E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40" y="1267136"/>
            <a:ext cx="1805694" cy="81735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19C64AB-B3CD-B09E-5139-2F857DECEBC7}"/>
              </a:ext>
            </a:extLst>
          </p:cNvPr>
          <p:cNvSpPr txBox="1"/>
          <p:nvPr/>
        </p:nvSpPr>
        <p:spPr>
          <a:xfrm>
            <a:off x="2967487" y="3485017"/>
            <a:ext cx="4088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None/>
            </a:pP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Lorem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ipsum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dolor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sit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amet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consectetuer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adipiscing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elit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sed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diam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nonummy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nibh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euismod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tincidunt</a:t>
            </a:r>
            <a:r>
              <a:rPr lang="es-CL" sz="1800" u="none" strike="noStrike" dirty="0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ut </a:t>
            </a:r>
            <a:r>
              <a:rPr lang="es-CL" sz="1800" u="none" strike="noStrike" dirty="0" err="1">
                <a:solidFill>
                  <a:srgbClr val="3C4975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laoreet</a:t>
            </a:r>
            <a:endParaRPr lang="es-CL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31BF6DE-855D-2FFA-1B53-E279047581F9}"/>
              </a:ext>
            </a:extLst>
          </p:cNvPr>
          <p:cNvSpPr txBox="1"/>
          <p:nvPr/>
        </p:nvSpPr>
        <p:spPr>
          <a:xfrm>
            <a:off x="2967487" y="208448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s-CL" sz="3200" b="0" i="0" u="none" strike="noStrike" dirty="0">
                <a:solidFill>
                  <a:srgbClr val="616161"/>
                </a:solidFill>
                <a:effectLst/>
                <a:latin typeface="Roboto Condensed" panose="02000000000000000000" pitchFamily="2" charset="0"/>
              </a:rPr>
              <a:t>Encabezado</a:t>
            </a:r>
            <a:endParaRPr lang="es-CL" sz="3200" b="0" dirty="0">
              <a:effectLst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26680F5-F915-36EA-BA16-00831CA85EE6}"/>
              </a:ext>
            </a:extLst>
          </p:cNvPr>
          <p:cNvSpPr txBox="1"/>
          <p:nvPr/>
        </p:nvSpPr>
        <p:spPr>
          <a:xfrm>
            <a:off x="2967487" y="2571750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4000" b="1" i="0" u="none" strike="noStrike" dirty="0">
                <a:solidFill>
                  <a:srgbClr val="3C4975"/>
                </a:solidFill>
                <a:effectLst/>
                <a:latin typeface="Roboto" pitchFamily="2" charset="0"/>
              </a:rPr>
              <a:t>Presentación</a:t>
            </a:r>
            <a:endParaRPr lang="es-CL" sz="4000" dirty="0"/>
          </a:p>
        </p:txBody>
      </p:sp>
    </p:spTree>
    <p:extLst>
      <p:ext uri="{BB962C8B-B14F-4D97-AF65-F5344CB8AC3E}">
        <p14:creationId xmlns:p14="http://schemas.microsoft.com/office/powerpoint/2010/main" val="197363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5D82ACC-570A-3535-9DD0-29467DC08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28" y="4550123"/>
            <a:ext cx="7070485" cy="4317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F5A2FF5-F550-F45F-BEAC-1562C3F4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481" y="4457541"/>
            <a:ext cx="1362974" cy="61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453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</TotalTime>
  <Words>20</Words>
  <Application>Microsoft Macintosh PowerPoint</Application>
  <PresentationFormat>Presentación en pantalla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Roboto Condensed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Diseño</dc:creator>
  <cp:lastModifiedBy>Diseño</cp:lastModifiedBy>
  <cp:revision>2</cp:revision>
  <dcterms:created xsi:type="dcterms:W3CDTF">2025-04-29T16:01:33Z</dcterms:created>
  <dcterms:modified xsi:type="dcterms:W3CDTF">2025-04-29T16:18:59Z</dcterms:modified>
</cp:coreProperties>
</file>